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33"/>
  </p:normalViewPr>
  <p:slideViewPr>
    <p:cSldViewPr snapToGrid="0" snapToObjects="1">
      <p:cViewPr>
        <p:scale>
          <a:sx n="109" d="100"/>
          <a:sy n="109" d="100"/>
        </p:scale>
        <p:origin x="144" y="-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E41FCB-3474-B249-8F98-E1F65126C0BA}" type="doc">
      <dgm:prSet loTypeId="urn:microsoft.com/office/officeart/2005/8/layout/hProcess3" loCatId="" qsTypeId="urn:microsoft.com/office/officeart/2005/8/quickstyle/simple1" qsCatId="simple" csTypeId="urn:microsoft.com/office/officeart/2005/8/colors/accent1_2" csCatId="accent1" phldr="1"/>
      <dgm:spPr/>
    </dgm:pt>
    <dgm:pt modelId="{CD212A3C-748D-5143-9B73-AD776553F062}">
      <dgm:prSet phldrT="[Texto]" custT="1"/>
      <dgm:spPr/>
      <dgm:t>
        <a:bodyPr/>
        <a:lstStyle/>
        <a:p>
          <a:pPr rtl="0"/>
          <a:r>
            <a:rPr lang="es-ES" sz="4400" dirty="0"/>
            <a:t>TESORO</a:t>
          </a:r>
        </a:p>
      </dgm:t>
    </dgm:pt>
    <dgm:pt modelId="{DE92C698-1106-8942-BFE2-3BB66E7904E0}" type="parTrans" cxnId="{5660D0BF-282E-A148-A80F-25623312A32C}">
      <dgm:prSet/>
      <dgm:spPr/>
      <dgm:t>
        <a:bodyPr/>
        <a:lstStyle/>
        <a:p>
          <a:endParaRPr lang="es-ES"/>
        </a:p>
      </dgm:t>
    </dgm:pt>
    <dgm:pt modelId="{00AA9DE8-4C05-F843-9B74-94DE602B7A23}" type="sibTrans" cxnId="{5660D0BF-282E-A148-A80F-25623312A32C}">
      <dgm:prSet/>
      <dgm:spPr/>
      <dgm:t>
        <a:bodyPr/>
        <a:lstStyle/>
        <a:p>
          <a:endParaRPr lang="es-ES"/>
        </a:p>
      </dgm:t>
    </dgm:pt>
    <dgm:pt modelId="{8A6020C3-3FCA-9E4B-B069-3E306E8E1194}">
      <dgm:prSet phldrT="[Texto]" custT="1"/>
      <dgm:spPr/>
      <dgm:t>
        <a:bodyPr/>
        <a:lstStyle/>
        <a:p>
          <a:r>
            <a:rPr lang="es-ES" sz="4400" dirty="0"/>
            <a:t>ALEGRÍA</a:t>
          </a:r>
        </a:p>
      </dgm:t>
    </dgm:pt>
    <dgm:pt modelId="{3FDE558F-0BB8-2444-97BA-4C8A4E6AC83D}" type="parTrans" cxnId="{53F276B6-0E61-8143-AC11-6DFF2D7C140B}">
      <dgm:prSet/>
      <dgm:spPr/>
      <dgm:t>
        <a:bodyPr/>
        <a:lstStyle/>
        <a:p>
          <a:endParaRPr lang="es-ES"/>
        </a:p>
      </dgm:t>
    </dgm:pt>
    <dgm:pt modelId="{16E512C5-A5AF-3949-926B-E325C1797E23}" type="sibTrans" cxnId="{53F276B6-0E61-8143-AC11-6DFF2D7C140B}">
      <dgm:prSet/>
      <dgm:spPr/>
      <dgm:t>
        <a:bodyPr/>
        <a:lstStyle/>
        <a:p>
          <a:endParaRPr lang="es-ES"/>
        </a:p>
      </dgm:t>
    </dgm:pt>
    <dgm:pt modelId="{C7DE533E-77D8-6B4B-80A9-CDF1848F8BA1}">
      <dgm:prSet phldrT="[Texto]" custT="1"/>
      <dgm:spPr/>
      <dgm:t>
        <a:bodyPr/>
        <a:lstStyle/>
        <a:p>
          <a:r>
            <a:rPr lang="es-ES" sz="4400" dirty="0"/>
            <a:t>SALIDA</a:t>
          </a:r>
        </a:p>
      </dgm:t>
    </dgm:pt>
    <dgm:pt modelId="{562102DD-4203-E643-B9E4-0F8F546AEDE7}" type="parTrans" cxnId="{8597B668-C5EC-424F-9805-A9864D599C24}">
      <dgm:prSet/>
      <dgm:spPr/>
      <dgm:t>
        <a:bodyPr/>
        <a:lstStyle/>
        <a:p>
          <a:endParaRPr lang="es-ES"/>
        </a:p>
      </dgm:t>
    </dgm:pt>
    <dgm:pt modelId="{B6FE1442-C103-6743-B435-CEC68417AF8E}" type="sibTrans" cxnId="{8597B668-C5EC-424F-9805-A9864D599C24}">
      <dgm:prSet/>
      <dgm:spPr/>
      <dgm:t>
        <a:bodyPr/>
        <a:lstStyle/>
        <a:p>
          <a:endParaRPr lang="es-ES"/>
        </a:p>
      </dgm:t>
    </dgm:pt>
    <dgm:pt modelId="{6A7CCA3C-FD42-3143-B6DA-BC3DA28B8A94}" type="pres">
      <dgm:prSet presAssocID="{A8E41FCB-3474-B249-8F98-E1F65126C0BA}" presName="Name0" presStyleCnt="0">
        <dgm:presLayoutVars>
          <dgm:dir/>
          <dgm:animLvl val="lvl"/>
          <dgm:resizeHandles val="exact"/>
        </dgm:presLayoutVars>
      </dgm:prSet>
      <dgm:spPr/>
    </dgm:pt>
    <dgm:pt modelId="{6660F2FB-3C77-6942-B9E2-30D8793905C7}" type="pres">
      <dgm:prSet presAssocID="{A8E41FCB-3474-B249-8F98-E1F65126C0BA}" presName="dummy" presStyleCnt="0"/>
      <dgm:spPr/>
    </dgm:pt>
    <dgm:pt modelId="{D24C4F8C-48B0-384B-AB23-8E1DA13A96B5}" type="pres">
      <dgm:prSet presAssocID="{A8E41FCB-3474-B249-8F98-E1F65126C0BA}" presName="linH" presStyleCnt="0"/>
      <dgm:spPr/>
    </dgm:pt>
    <dgm:pt modelId="{C562F788-D806-FD47-90C5-E608BCF71773}" type="pres">
      <dgm:prSet presAssocID="{A8E41FCB-3474-B249-8F98-E1F65126C0BA}" presName="padding1" presStyleCnt="0"/>
      <dgm:spPr/>
    </dgm:pt>
    <dgm:pt modelId="{D4F022D1-91FC-C04C-84F7-BA220817A054}" type="pres">
      <dgm:prSet presAssocID="{CD212A3C-748D-5143-9B73-AD776553F062}" presName="linV" presStyleCnt="0"/>
      <dgm:spPr/>
    </dgm:pt>
    <dgm:pt modelId="{4BBC69DD-0AF6-3244-A630-4D4B56B0F507}" type="pres">
      <dgm:prSet presAssocID="{CD212A3C-748D-5143-9B73-AD776553F062}" presName="spVertical1" presStyleCnt="0"/>
      <dgm:spPr/>
    </dgm:pt>
    <dgm:pt modelId="{F4C3670A-6AE9-794C-8D70-45702DF29EF8}" type="pres">
      <dgm:prSet presAssocID="{CD212A3C-748D-5143-9B73-AD776553F062}" presName="parTx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9A61163E-DB7A-A847-B20F-9C558D4A9C50}" type="pres">
      <dgm:prSet presAssocID="{CD212A3C-748D-5143-9B73-AD776553F062}" presName="spVertical2" presStyleCnt="0"/>
      <dgm:spPr/>
    </dgm:pt>
    <dgm:pt modelId="{0362BB14-9D85-9749-AF24-A88C8B45CFE3}" type="pres">
      <dgm:prSet presAssocID="{CD212A3C-748D-5143-9B73-AD776553F062}" presName="spVertical3" presStyleCnt="0"/>
      <dgm:spPr/>
    </dgm:pt>
    <dgm:pt modelId="{C35C42D6-E5F2-9247-8A8E-8490B11929FC}" type="pres">
      <dgm:prSet presAssocID="{00AA9DE8-4C05-F843-9B74-94DE602B7A23}" presName="space" presStyleCnt="0"/>
      <dgm:spPr/>
    </dgm:pt>
    <dgm:pt modelId="{D623B5CA-370D-F243-B0B0-0D111F9CE99F}" type="pres">
      <dgm:prSet presAssocID="{8A6020C3-3FCA-9E4B-B069-3E306E8E1194}" presName="linV" presStyleCnt="0"/>
      <dgm:spPr/>
    </dgm:pt>
    <dgm:pt modelId="{01CCB9F1-3A11-8E44-BB6A-75EB7E6D5682}" type="pres">
      <dgm:prSet presAssocID="{8A6020C3-3FCA-9E4B-B069-3E306E8E1194}" presName="spVertical1" presStyleCnt="0"/>
      <dgm:spPr/>
    </dgm:pt>
    <dgm:pt modelId="{1792EF61-2808-7847-9700-DE2D4C9578AB}" type="pres">
      <dgm:prSet presAssocID="{8A6020C3-3FCA-9E4B-B069-3E306E8E1194}" presName="parTx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01AB91E1-C5BF-9540-8919-2CA9B25EAABE}" type="pres">
      <dgm:prSet presAssocID="{8A6020C3-3FCA-9E4B-B069-3E306E8E1194}" presName="spVertical2" presStyleCnt="0"/>
      <dgm:spPr/>
    </dgm:pt>
    <dgm:pt modelId="{D932EE30-4A1D-3D47-9BA2-343419019DCC}" type="pres">
      <dgm:prSet presAssocID="{8A6020C3-3FCA-9E4B-B069-3E306E8E1194}" presName="spVertical3" presStyleCnt="0"/>
      <dgm:spPr/>
    </dgm:pt>
    <dgm:pt modelId="{2CD9BB4C-B41C-754F-A025-3108BB2F2774}" type="pres">
      <dgm:prSet presAssocID="{16E512C5-A5AF-3949-926B-E325C1797E23}" presName="space" presStyleCnt="0"/>
      <dgm:spPr/>
    </dgm:pt>
    <dgm:pt modelId="{D94C6F0D-1942-4546-A24A-6F041D46CE67}" type="pres">
      <dgm:prSet presAssocID="{C7DE533E-77D8-6B4B-80A9-CDF1848F8BA1}" presName="linV" presStyleCnt="0"/>
      <dgm:spPr/>
    </dgm:pt>
    <dgm:pt modelId="{A640B5DD-E40C-4444-A837-04FCF766B806}" type="pres">
      <dgm:prSet presAssocID="{C7DE533E-77D8-6B4B-80A9-CDF1848F8BA1}" presName="spVertical1" presStyleCnt="0"/>
      <dgm:spPr/>
    </dgm:pt>
    <dgm:pt modelId="{C5BFF5DF-2352-F848-BBBE-C0F02333D1D2}" type="pres">
      <dgm:prSet presAssocID="{C7DE533E-77D8-6B4B-80A9-CDF1848F8BA1}" presName="parTx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FFAD31FE-170B-164A-9C1A-C46A093111BA}" type="pres">
      <dgm:prSet presAssocID="{C7DE533E-77D8-6B4B-80A9-CDF1848F8BA1}" presName="spVertical2" presStyleCnt="0"/>
      <dgm:spPr/>
    </dgm:pt>
    <dgm:pt modelId="{FEC6AB86-572D-144D-B7BE-438C05077C86}" type="pres">
      <dgm:prSet presAssocID="{C7DE533E-77D8-6B4B-80A9-CDF1848F8BA1}" presName="spVertical3" presStyleCnt="0"/>
      <dgm:spPr/>
    </dgm:pt>
    <dgm:pt modelId="{64EF090C-AF56-5940-A804-094DE1DB365B}" type="pres">
      <dgm:prSet presAssocID="{A8E41FCB-3474-B249-8F98-E1F65126C0BA}" presName="padding2" presStyleCnt="0"/>
      <dgm:spPr/>
    </dgm:pt>
    <dgm:pt modelId="{0F89CD80-E1D9-7A47-A8AA-DA370903BAFC}" type="pres">
      <dgm:prSet presAssocID="{A8E41FCB-3474-B249-8F98-E1F65126C0BA}" presName="negArrow" presStyleCnt="0"/>
      <dgm:spPr/>
    </dgm:pt>
    <dgm:pt modelId="{588DAB58-3D58-1549-8570-8913632061DD}" type="pres">
      <dgm:prSet presAssocID="{A8E41FCB-3474-B249-8F98-E1F65126C0BA}" presName="backgroundArrow" presStyleLbl="node1" presStyleIdx="0" presStyleCnt="1"/>
      <dgm:spPr/>
    </dgm:pt>
  </dgm:ptLst>
  <dgm:cxnLst>
    <dgm:cxn modelId="{0BC77814-59B4-E64F-952C-1BDC5AED94E5}" type="presOf" srcId="{8A6020C3-3FCA-9E4B-B069-3E306E8E1194}" destId="{1792EF61-2808-7847-9700-DE2D4C9578AB}" srcOrd="0" destOrd="0" presId="urn:microsoft.com/office/officeart/2005/8/layout/hProcess3"/>
    <dgm:cxn modelId="{8597B668-C5EC-424F-9805-A9864D599C24}" srcId="{A8E41FCB-3474-B249-8F98-E1F65126C0BA}" destId="{C7DE533E-77D8-6B4B-80A9-CDF1848F8BA1}" srcOrd="2" destOrd="0" parTransId="{562102DD-4203-E643-B9E4-0F8F546AEDE7}" sibTransId="{B6FE1442-C103-6743-B435-CEC68417AF8E}"/>
    <dgm:cxn modelId="{4CD60587-7BDA-9F4D-AF05-D785F1332D35}" type="presOf" srcId="{A8E41FCB-3474-B249-8F98-E1F65126C0BA}" destId="{6A7CCA3C-FD42-3143-B6DA-BC3DA28B8A94}" srcOrd="0" destOrd="0" presId="urn:microsoft.com/office/officeart/2005/8/layout/hProcess3"/>
    <dgm:cxn modelId="{53F276B6-0E61-8143-AC11-6DFF2D7C140B}" srcId="{A8E41FCB-3474-B249-8F98-E1F65126C0BA}" destId="{8A6020C3-3FCA-9E4B-B069-3E306E8E1194}" srcOrd="1" destOrd="0" parTransId="{3FDE558F-0BB8-2444-97BA-4C8A4E6AC83D}" sibTransId="{16E512C5-A5AF-3949-926B-E325C1797E23}"/>
    <dgm:cxn modelId="{627606B8-3A8E-0D47-AD2D-315BC9A7D6DF}" type="presOf" srcId="{CD212A3C-748D-5143-9B73-AD776553F062}" destId="{F4C3670A-6AE9-794C-8D70-45702DF29EF8}" srcOrd="0" destOrd="0" presId="urn:microsoft.com/office/officeart/2005/8/layout/hProcess3"/>
    <dgm:cxn modelId="{5660D0BF-282E-A148-A80F-25623312A32C}" srcId="{A8E41FCB-3474-B249-8F98-E1F65126C0BA}" destId="{CD212A3C-748D-5143-9B73-AD776553F062}" srcOrd="0" destOrd="0" parTransId="{DE92C698-1106-8942-BFE2-3BB66E7904E0}" sibTransId="{00AA9DE8-4C05-F843-9B74-94DE602B7A23}"/>
    <dgm:cxn modelId="{2C00CDF1-7FA5-8243-AE79-15D77B80579A}" type="presOf" srcId="{C7DE533E-77D8-6B4B-80A9-CDF1848F8BA1}" destId="{C5BFF5DF-2352-F848-BBBE-C0F02333D1D2}" srcOrd="0" destOrd="0" presId="urn:microsoft.com/office/officeart/2005/8/layout/hProcess3"/>
    <dgm:cxn modelId="{FCBD7AE0-A60D-2A42-BE39-BB96C0B8A7D6}" type="presParOf" srcId="{6A7CCA3C-FD42-3143-B6DA-BC3DA28B8A94}" destId="{6660F2FB-3C77-6942-B9E2-30D8793905C7}" srcOrd="0" destOrd="0" presId="urn:microsoft.com/office/officeart/2005/8/layout/hProcess3"/>
    <dgm:cxn modelId="{A91116E4-2A5E-1B4B-9E3F-8C9FBA047191}" type="presParOf" srcId="{6A7CCA3C-FD42-3143-B6DA-BC3DA28B8A94}" destId="{D24C4F8C-48B0-384B-AB23-8E1DA13A96B5}" srcOrd="1" destOrd="0" presId="urn:microsoft.com/office/officeart/2005/8/layout/hProcess3"/>
    <dgm:cxn modelId="{9803BAC5-B875-EB4A-A0BC-06A6173FA7D7}" type="presParOf" srcId="{D24C4F8C-48B0-384B-AB23-8E1DA13A96B5}" destId="{C562F788-D806-FD47-90C5-E608BCF71773}" srcOrd="0" destOrd="0" presId="urn:microsoft.com/office/officeart/2005/8/layout/hProcess3"/>
    <dgm:cxn modelId="{806AA4C1-0E3C-D040-B7C4-8525F03562C7}" type="presParOf" srcId="{D24C4F8C-48B0-384B-AB23-8E1DA13A96B5}" destId="{D4F022D1-91FC-C04C-84F7-BA220817A054}" srcOrd="1" destOrd="0" presId="urn:microsoft.com/office/officeart/2005/8/layout/hProcess3"/>
    <dgm:cxn modelId="{F7B46302-DF4B-0646-95F1-0F63945FEBF9}" type="presParOf" srcId="{D4F022D1-91FC-C04C-84F7-BA220817A054}" destId="{4BBC69DD-0AF6-3244-A630-4D4B56B0F507}" srcOrd="0" destOrd="0" presId="urn:microsoft.com/office/officeart/2005/8/layout/hProcess3"/>
    <dgm:cxn modelId="{6A3032EF-C21B-BD44-85A4-1A02554A458A}" type="presParOf" srcId="{D4F022D1-91FC-C04C-84F7-BA220817A054}" destId="{F4C3670A-6AE9-794C-8D70-45702DF29EF8}" srcOrd="1" destOrd="0" presId="urn:microsoft.com/office/officeart/2005/8/layout/hProcess3"/>
    <dgm:cxn modelId="{5172007F-6F8A-D744-A912-B7B915C91456}" type="presParOf" srcId="{D4F022D1-91FC-C04C-84F7-BA220817A054}" destId="{9A61163E-DB7A-A847-B20F-9C558D4A9C50}" srcOrd="2" destOrd="0" presId="urn:microsoft.com/office/officeart/2005/8/layout/hProcess3"/>
    <dgm:cxn modelId="{7A9317E6-30EB-FE4E-82BF-DF745660CD15}" type="presParOf" srcId="{D4F022D1-91FC-C04C-84F7-BA220817A054}" destId="{0362BB14-9D85-9749-AF24-A88C8B45CFE3}" srcOrd="3" destOrd="0" presId="urn:microsoft.com/office/officeart/2005/8/layout/hProcess3"/>
    <dgm:cxn modelId="{F0400ACD-F5D6-7047-9830-E85C6C90E102}" type="presParOf" srcId="{D24C4F8C-48B0-384B-AB23-8E1DA13A96B5}" destId="{C35C42D6-E5F2-9247-8A8E-8490B11929FC}" srcOrd="2" destOrd="0" presId="urn:microsoft.com/office/officeart/2005/8/layout/hProcess3"/>
    <dgm:cxn modelId="{9843A98C-6BB4-654F-A432-837BB3FE87B4}" type="presParOf" srcId="{D24C4F8C-48B0-384B-AB23-8E1DA13A96B5}" destId="{D623B5CA-370D-F243-B0B0-0D111F9CE99F}" srcOrd="3" destOrd="0" presId="urn:microsoft.com/office/officeart/2005/8/layout/hProcess3"/>
    <dgm:cxn modelId="{F3BB0851-7179-9943-8B7E-2F2277CC8F5D}" type="presParOf" srcId="{D623B5CA-370D-F243-B0B0-0D111F9CE99F}" destId="{01CCB9F1-3A11-8E44-BB6A-75EB7E6D5682}" srcOrd="0" destOrd="0" presId="urn:microsoft.com/office/officeart/2005/8/layout/hProcess3"/>
    <dgm:cxn modelId="{66E11C62-AC12-5C4A-96F1-7C493A212AB2}" type="presParOf" srcId="{D623B5CA-370D-F243-B0B0-0D111F9CE99F}" destId="{1792EF61-2808-7847-9700-DE2D4C9578AB}" srcOrd="1" destOrd="0" presId="urn:microsoft.com/office/officeart/2005/8/layout/hProcess3"/>
    <dgm:cxn modelId="{8CB76B0E-DA6B-2549-AC79-6C6CF1E7AFA8}" type="presParOf" srcId="{D623B5CA-370D-F243-B0B0-0D111F9CE99F}" destId="{01AB91E1-C5BF-9540-8919-2CA9B25EAABE}" srcOrd="2" destOrd="0" presId="urn:microsoft.com/office/officeart/2005/8/layout/hProcess3"/>
    <dgm:cxn modelId="{99951D8A-4E53-394A-84B4-750BA4297133}" type="presParOf" srcId="{D623B5CA-370D-F243-B0B0-0D111F9CE99F}" destId="{D932EE30-4A1D-3D47-9BA2-343419019DCC}" srcOrd="3" destOrd="0" presId="urn:microsoft.com/office/officeart/2005/8/layout/hProcess3"/>
    <dgm:cxn modelId="{2A1A4106-A067-8342-8966-C4F64C761A8F}" type="presParOf" srcId="{D24C4F8C-48B0-384B-AB23-8E1DA13A96B5}" destId="{2CD9BB4C-B41C-754F-A025-3108BB2F2774}" srcOrd="4" destOrd="0" presId="urn:microsoft.com/office/officeart/2005/8/layout/hProcess3"/>
    <dgm:cxn modelId="{4AFEABCC-E26C-A543-B603-1BF75E29A589}" type="presParOf" srcId="{D24C4F8C-48B0-384B-AB23-8E1DA13A96B5}" destId="{D94C6F0D-1942-4546-A24A-6F041D46CE67}" srcOrd="5" destOrd="0" presId="urn:microsoft.com/office/officeart/2005/8/layout/hProcess3"/>
    <dgm:cxn modelId="{49BC8D05-C471-924D-A87B-15985820CC3B}" type="presParOf" srcId="{D94C6F0D-1942-4546-A24A-6F041D46CE67}" destId="{A640B5DD-E40C-4444-A837-04FCF766B806}" srcOrd="0" destOrd="0" presId="urn:microsoft.com/office/officeart/2005/8/layout/hProcess3"/>
    <dgm:cxn modelId="{CA92C626-E202-7543-8310-4B8C37B44272}" type="presParOf" srcId="{D94C6F0D-1942-4546-A24A-6F041D46CE67}" destId="{C5BFF5DF-2352-F848-BBBE-C0F02333D1D2}" srcOrd="1" destOrd="0" presId="urn:microsoft.com/office/officeart/2005/8/layout/hProcess3"/>
    <dgm:cxn modelId="{001660C0-5550-D644-9618-5B2581B1F88E}" type="presParOf" srcId="{D94C6F0D-1942-4546-A24A-6F041D46CE67}" destId="{FFAD31FE-170B-164A-9C1A-C46A093111BA}" srcOrd="2" destOrd="0" presId="urn:microsoft.com/office/officeart/2005/8/layout/hProcess3"/>
    <dgm:cxn modelId="{DFEA6072-56D0-C143-BFC5-473F9935FDB9}" type="presParOf" srcId="{D94C6F0D-1942-4546-A24A-6F041D46CE67}" destId="{FEC6AB86-572D-144D-B7BE-438C05077C86}" srcOrd="3" destOrd="0" presId="urn:microsoft.com/office/officeart/2005/8/layout/hProcess3"/>
    <dgm:cxn modelId="{02C5E3CB-9705-984E-B85D-1A73A91A136F}" type="presParOf" srcId="{D24C4F8C-48B0-384B-AB23-8E1DA13A96B5}" destId="{64EF090C-AF56-5940-A804-094DE1DB365B}" srcOrd="6" destOrd="0" presId="urn:microsoft.com/office/officeart/2005/8/layout/hProcess3"/>
    <dgm:cxn modelId="{2C399ECB-9248-684D-86C5-1AE9B01C3F59}" type="presParOf" srcId="{D24C4F8C-48B0-384B-AB23-8E1DA13A96B5}" destId="{0F89CD80-E1D9-7A47-A8AA-DA370903BAFC}" srcOrd="7" destOrd="0" presId="urn:microsoft.com/office/officeart/2005/8/layout/hProcess3"/>
    <dgm:cxn modelId="{9E4D2049-0CFF-ED4A-ABEB-6E9FD2D308FD}" type="presParOf" srcId="{D24C4F8C-48B0-384B-AB23-8E1DA13A96B5}" destId="{588DAB58-3D58-1549-8570-8913632061DD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8DAB58-3D58-1549-8570-8913632061DD}">
      <dsp:nvSpPr>
        <dsp:cNvPr id="0" name=""/>
        <dsp:cNvSpPr/>
      </dsp:nvSpPr>
      <dsp:spPr>
        <a:xfrm>
          <a:off x="0" y="369333"/>
          <a:ext cx="8128000" cy="4680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BFF5DF-2352-F848-BBBE-C0F02333D1D2}">
      <dsp:nvSpPr>
        <dsp:cNvPr id="0" name=""/>
        <dsp:cNvSpPr/>
      </dsp:nvSpPr>
      <dsp:spPr>
        <a:xfrm>
          <a:off x="5356621" y="1539333"/>
          <a:ext cx="1958578" cy="234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447040" rIns="0" bIns="4470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400" kern="1200" dirty="0"/>
            <a:t>SALIDA</a:t>
          </a:r>
        </a:p>
      </dsp:txBody>
      <dsp:txXfrm>
        <a:off x="5356621" y="1539333"/>
        <a:ext cx="1958578" cy="2340000"/>
      </dsp:txXfrm>
    </dsp:sp>
    <dsp:sp modelId="{1792EF61-2808-7847-9700-DE2D4C9578AB}">
      <dsp:nvSpPr>
        <dsp:cNvPr id="0" name=""/>
        <dsp:cNvSpPr/>
      </dsp:nvSpPr>
      <dsp:spPr>
        <a:xfrm>
          <a:off x="3006328" y="1539333"/>
          <a:ext cx="1958578" cy="234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447040" rIns="0" bIns="4470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400" kern="1200" dirty="0"/>
            <a:t>ALEGRÍA</a:t>
          </a:r>
        </a:p>
      </dsp:txBody>
      <dsp:txXfrm>
        <a:off x="3006328" y="1539333"/>
        <a:ext cx="1958578" cy="2340000"/>
      </dsp:txXfrm>
    </dsp:sp>
    <dsp:sp modelId="{F4C3670A-6AE9-794C-8D70-45702DF29EF8}">
      <dsp:nvSpPr>
        <dsp:cNvPr id="0" name=""/>
        <dsp:cNvSpPr/>
      </dsp:nvSpPr>
      <dsp:spPr>
        <a:xfrm>
          <a:off x="656034" y="1539333"/>
          <a:ext cx="1958578" cy="234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447040" rIns="0" bIns="447040" numCol="1" spcCol="1270" anchor="ctr" anchorCtr="0">
          <a:noAutofit/>
        </a:bodyPr>
        <a:lstStyle/>
        <a:p>
          <a:pPr marL="0" lvl="0" indent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400" kern="1200" dirty="0"/>
            <a:t>TESORO</a:t>
          </a:r>
        </a:p>
      </dsp:txBody>
      <dsp:txXfrm>
        <a:off x="656034" y="1539333"/>
        <a:ext cx="1958578" cy="234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B7CB58-259A-DE49-B4B7-4D4C3C3D96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EDC0937-3986-F24F-8660-965D8049CD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3EF456D-0F71-C443-A646-B242CAD64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DC24D6-B258-E24D-A92F-487C94ECE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BC9D44-FC29-594B-9176-91BA7B20D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5577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1A4694-3C4A-8C49-937B-F52072169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263217F-1133-F347-B8F2-8FF425984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17F345E-16FE-1347-9D34-043E08C16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72880B7-C5C5-DE4F-A94C-1ECBA4BC6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2435725-F16D-4C45-AC84-423855AD7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9886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F1CB43-A2A4-7445-B82F-A67C4CED8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C9F9D32-5C1B-D549-BA44-6CE85AB2A3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E9B2559-C6CA-0A40-A185-39D5E62FB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F987F4-A0CD-604C-BB23-058E08929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C596A8-40CB-824C-96D2-EE5FA33D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1891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8074E3-C82A-E746-8A0E-A54497F37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574450-A58E-F642-9BF9-D462AF5B83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9C2562F-FE46-D54F-9CC3-459173BBE7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0858CB1-AFB7-3F4E-85B0-189A22749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7C0CB07-7D6B-DA41-B84F-AB21E9CFE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7F33915-B49A-7944-82E9-7167CA555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4062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2F383A-2DDA-4047-9EE0-B85AFCAAF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E8842A4-50BD-684A-9FE1-8469B39A28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29A556F-D155-7C40-BF27-C672EC9487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1304D70-3625-5C40-8656-729ACB9DE9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59B686B-5008-314D-99E0-DBB9713640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BF9BD35-8EF9-AB49-BE79-C30126458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D9ECC11-84A1-9F4D-B569-64911EF2B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2DBAB74-0E84-304C-AC33-660B7B8AB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4702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3D82AA-9903-A843-9323-DA0E4787B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27751BA-42DF-7648-B85E-213FB53D2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3484220-2C7B-1B41-9591-790F9DC38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A549F18-6D65-1948-A9FF-B73DAD666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9271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B3CE3A1-DF58-9B4C-9942-108DDBF2D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EE6F420-9201-0749-AFEF-0AAEB94D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E0C09FE-5F04-8949-858C-6427FB8A2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1692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327F77-DC63-1A4D-8585-55131A5C7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BEA9607-B2EB-BB4F-9F73-4F0CC81F4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D78B47B-042A-FE4F-9A0E-0A0EC3857E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ADC397-054B-8A4D-8F35-4DF8700E2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C9F5F8-3B5A-1347-9708-BE4C33A3B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646EE9-2739-2F46-ACB7-1CA7EC162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849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719C38-4473-8B40-8280-0C6AE1EC9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3DA343D-472B-DF4E-B81F-5C5ABB44C4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DF0B88C-0935-FD45-9063-56E0F4ABE8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0CC07FB-7D13-0440-ABC2-DB694370E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C15FEE0-BECA-D545-BDD7-0A4C14F06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15CD0B-F1A4-0D49-85AA-A6AB32DDC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5782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DBA7A5-A80C-2D43-B770-BFE8C7E91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A6FF865-098C-7444-B681-2DF578B507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C9468C-45BC-2643-9DA2-909E03564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0D559D0-B548-5B4C-91D7-F28F27EA9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B2F58E5-F03B-4F49-A524-BE3DCDB17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2420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F516628-6B56-BC49-9355-425B16A50A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59D6C7E-5AC7-C141-863D-9A3F34802D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2ACEEF5-AFB2-7342-ACC4-41577108F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AE056E-636D-CA4E-AD52-C8A884FE3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63362E0-2005-8D4F-9748-BF7A6A841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5378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8A44884-F34C-AB40-8B9F-266DB80AC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4A8DD95-1E31-1646-83B5-692DAECFE1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0E09CA7-048F-2841-906C-A22B9F1905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94FDF-BEEE-C249-B70B-BE37E178CDF0}" type="datetimeFigureOut">
              <a:rPr lang="es-ES" smtClean="0"/>
              <a:t>12/2/20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D3D3053-9511-CD4F-8186-8579406250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422393-D656-E14F-AD56-B8DD112F84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70004-ACD0-7641-961F-B0CE5963FA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185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8E207D-A6F7-074E-AC29-A26DE77C52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ES" sz="7200" b="1" dirty="0"/>
              <a:t>Formación laicos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52ABA0E-48A8-3941-B308-7E19CC50D3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  <a:p>
            <a:r>
              <a:rPr lang="es-ES" sz="3600" dirty="0"/>
              <a:t>Gabino Uríbarri Bilbao, SJ</a:t>
            </a:r>
          </a:p>
        </p:txBody>
      </p:sp>
    </p:spTree>
    <p:extLst>
      <p:ext uri="{BB962C8B-B14F-4D97-AF65-F5344CB8AC3E}">
        <p14:creationId xmlns:p14="http://schemas.microsoft.com/office/powerpoint/2010/main" val="2740589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E56405-5531-3F46-AD67-02B44626C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s-ES" dirty="0"/>
            </a:br>
            <a:r>
              <a:rPr lang="es-ES" sz="6700" b="1" dirty="0"/>
              <a:t>1. FE = Tesoro (Mc 13,44)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18D2D14-0309-424C-B950-C4D35E2132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_tradnl" sz="4400" dirty="0"/>
              <a:t>«El reino de los cielos es semejante a un tesoro escondido en un campo que, al encontrarlo un hombre, vuelve a esconderlo y, por la alegría que le da, va, vende todo lo que tiene y compra el campo aquel» (Mt 13,44).</a:t>
            </a:r>
            <a:endParaRPr lang="es-ES" sz="4400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86283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662A8B-886A-F34B-9206-739B24DD8BE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781175" y="966788"/>
            <a:ext cx="10410825" cy="46037"/>
          </a:xfrm>
        </p:spPr>
        <p:txBody>
          <a:bodyPr>
            <a:noAutofit/>
          </a:bodyPr>
          <a:lstStyle/>
          <a:p>
            <a:pPr algn="ctr"/>
            <a:br>
              <a:rPr lang="es-ES" sz="7200" b="1" dirty="0"/>
            </a:br>
            <a:br>
              <a:rPr lang="es-ES" sz="7200" b="1" dirty="0"/>
            </a:br>
            <a:br>
              <a:rPr lang="es-ES" sz="7200" b="1" dirty="0"/>
            </a:br>
            <a:r>
              <a:rPr lang="es-ES" sz="8000" b="1" dirty="0"/>
              <a:t>2. Requisito: </a:t>
            </a:r>
            <a:br>
              <a:rPr lang="es-ES" sz="8000" b="1" dirty="0"/>
            </a:br>
            <a:br>
              <a:rPr lang="es-ES" sz="8000" b="1" dirty="0"/>
            </a:br>
            <a:r>
              <a:rPr lang="es-ES" sz="8000" b="1" u="sng" dirty="0"/>
              <a:t>confianza</a:t>
            </a:r>
            <a:r>
              <a:rPr lang="es-ES" sz="8000" b="1" dirty="0"/>
              <a:t> en la fe</a:t>
            </a:r>
          </a:p>
        </p:txBody>
      </p:sp>
    </p:spTree>
    <p:extLst>
      <p:ext uri="{BB962C8B-B14F-4D97-AF65-F5344CB8AC3E}">
        <p14:creationId xmlns:p14="http://schemas.microsoft.com/office/powerpoint/2010/main" val="3415663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3C029B-701A-2046-AC5E-C58AB4262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6000" b="1" dirty="0"/>
              <a:t>INTERPELACIONES: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CFC6CB8-AE62-0641-9DB1-2DC0CED1ED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4400" b="1" dirty="0" err="1"/>
              <a:t>Pannenberg</a:t>
            </a:r>
            <a:r>
              <a:rPr lang="es-ES" sz="4400" b="1" dirty="0"/>
              <a:t>: Verdad</a:t>
            </a:r>
          </a:p>
          <a:p>
            <a:endParaRPr lang="es-ES" sz="4400" b="1" dirty="0"/>
          </a:p>
          <a:p>
            <a:r>
              <a:rPr lang="es-ES" sz="4400" b="1" dirty="0" err="1"/>
              <a:t>Biser</a:t>
            </a:r>
            <a:r>
              <a:rPr lang="es-ES" sz="4400" b="1" dirty="0"/>
              <a:t>: «herejía emocional»: derrotismo</a:t>
            </a:r>
          </a:p>
          <a:p>
            <a:endParaRPr lang="es-ES" sz="4400" b="1" dirty="0"/>
          </a:p>
          <a:p>
            <a:r>
              <a:rPr lang="es-ES" sz="4400" b="1" dirty="0" err="1"/>
              <a:t>Dodds</a:t>
            </a:r>
            <a:r>
              <a:rPr lang="es-ES" sz="4400" b="1" dirty="0"/>
              <a:t>: merece la pena morir por la fe</a:t>
            </a:r>
          </a:p>
        </p:txBody>
      </p:sp>
    </p:spTree>
    <p:extLst>
      <p:ext uri="{BB962C8B-B14F-4D97-AF65-F5344CB8AC3E}">
        <p14:creationId xmlns:p14="http://schemas.microsoft.com/office/powerpoint/2010/main" val="4111482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B0F488-2306-094E-B17A-234EF3816DA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TESORO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AE43050-440C-DD4A-B23F-CB690E39DF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9D7336F9-06A4-CC4A-BCF5-5BA618E1C1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9635524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1850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2EEAB2-2BC2-4742-BDE6-4C6745B9B5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42541"/>
          </a:xfrm>
        </p:spPr>
        <p:txBody>
          <a:bodyPr>
            <a:normAutofit/>
          </a:bodyPr>
          <a:lstStyle/>
          <a:p>
            <a:r>
              <a:rPr lang="es-ES" sz="7200" b="1" dirty="0">
                <a:latin typeface="Lucida Handwriting" panose="03010101010101010101" pitchFamily="66" charset="77"/>
              </a:rPr>
              <a:t>3. CLAVE: EMITIR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8CB5082-5BEE-9143-95D3-E760292159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0277" y="2672862"/>
            <a:ext cx="9917723" cy="2584938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endParaRPr lang="es-ES" sz="4400" dirty="0"/>
          </a:p>
        </p:txBody>
      </p:sp>
    </p:spTree>
    <p:extLst>
      <p:ext uri="{BB962C8B-B14F-4D97-AF65-F5344CB8AC3E}">
        <p14:creationId xmlns:p14="http://schemas.microsoft.com/office/powerpoint/2010/main" val="350166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00D3F-E19C-4448-AA07-A7B83EF5E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6000" b="1" dirty="0"/>
              <a:t>POSIBILIDADES Y TRAMPAS: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F78764D-8F9A-D644-810D-481F29967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/>
            <a:r>
              <a:rPr lang="es-ES" sz="4400" dirty="0"/>
              <a:t>SED DE ESPIRITUALIDAD (posibilidad)</a:t>
            </a:r>
          </a:p>
          <a:p>
            <a:pPr marL="342900" indent="-342900"/>
            <a:endParaRPr lang="es-ES" sz="4400" dirty="0"/>
          </a:p>
          <a:p>
            <a:pPr marL="342900" indent="-342900"/>
            <a:r>
              <a:rPr lang="es-ES" sz="4400" dirty="0"/>
              <a:t>TOLERANCIA – RESPETO – ¿ANUNCIO? (trampa)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35358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3A89E4-445E-C648-B540-DA7CE8DE0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917337"/>
          </a:xfrm>
        </p:spPr>
        <p:txBody>
          <a:bodyPr>
            <a:normAutofit/>
          </a:bodyPr>
          <a:lstStyle/>
          <a:p>
            <a:pPr algn="ctr"/>
            <a:r>
              <a:rPr lang="es-ES" sz="9600" b="1" dirty="0"/>
              <a:t>4. FORMACIÓN</a:t>
            </a:r>
          </a:p>
        </p:txBody>
      </p:sp>
    </p:spTree>
    <p:extLst>
      <p:ext uri="{BB962C8B-B14F-4D97-AF65-F5344CB8AC3E}">
        <p14:creationId xmlns:p14="http://schemas.microsoft.com/office/powerpoint/2010/main" val="3573030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CF9B2E-5D88-BC4A-8FAD-3E87B71008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b="1" dirty="0"/>
              <a:t>«YO SOY UNA MISIÓN» </a:t>
            </a:r>
            <a:br>
              <a:rPr lang="es-ES" b="1" dirty="0"/>
            </a:br>
            <a:r>
              <a:rPr lang="es-ES" b="1" dirty="0"/>
              <a:t>(EG 273)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FCD986-1B07-BC49-8803-9D6C24445B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1307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296106-6A1A-1349-8925-89ED01800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NECESIDAD DE FORMACIÓN,</a:t>
            </a:r>
            <a:br>
              <a:rPr lang="es-ES" b="1" dirty="0"/>
            </a:br>
            <a:r>
              <a:rPr lang="es-ES" b="1" dirty="0"/>
              <a:t>para: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22381C-E6C9-8A43-8CDA-4639CB3DC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4400" dirty="0"/>
              <a:t>FE MADURA</a:t>
            </a:r>
          </a:p>
          <a:p>
            <a:endParaRPr lang="es-ES" sz="4400" dirty="0"/>
          </a:p>
          <a:p>
            <a:r>
              <a:rPr lang="es-ES" sz="4400" dirty="0"/>
              <a:t>CONOCER LA FE PARA PROPONERLA</a:t>
            </a:r>
          </a:p>
          <a:p>
            <a:endParaRPr lang="es-ES" sz="4400" dirty="0"/>
          </a:p>
          <a:p>
            <a:r>
              <a:rPr lang="es-ES" sz="4400" dirty="0"/>
              <a:t>INCULTURAR LA FE</a:t>
            </a:r>
          </a:p>
        </p:txBody>
      </p:sp>
    </p:spTree>
    <p:extLst>
      <p:ext uri="{BB962C8B-B14F-4D97-AF65-F5344CB8AC3E}">
        <p14:creationId xmlns:p14="http://schemas.microsoft.com/office/powerpoint/2010/main" val="34006219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E7B24E-4D56-FA48-8A37-A968E6B0D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5400" b="1" dirty="0"/>
              <a:t>DIMENSIONES DE LA FORMACIÓN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42425B3-2417-FC4D-95A0-B751A87F7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4400" dirty="0"/>
              <a:t>SILENCIO</a:t>
            </a:r>
          </a:p>
          <a:p>
            <a:pPr marL="514350" indent="-514350">
              <a:buFont typeface="+mj-lt"/>
              <a:buAutoNum type="arabicPeriod"/>
            </a:pPr>
            <a:endParaRPr lang="es-ES" sz="4400" dirty="0"/>
          </a:p>
          <a:p>
            <a:pPr marL="514350" indent="-514350">
              <a:buFont typeface="+mj-lt"/>
              <a:buAutoNum type="arabicPeriod"/>
            </a:pPr>
            <a:r>
              <a:rPr lang="es-ES" sz="4400" dirty="0"/>
              <a:t>ORACIÓN</a:t>
            </a:r>
          </a:p>
          <a:p>
            <a:pPr marL="514350" indent="-514350">
              <a:buFont typeface="+mj-lt"/>
              <a:buAutoNum type="arabicPeriod"/>
            </a:pPr>
            <a:endParaRPr lang="es-ES" sz="4400" dirty="0"/>
          </a:p>
          <a:p>
            <a:pPr marL="514350" indent="-514350">
              <a:buFont typeface="+mj-lt"/>
              <a:buAutoNum type="arabicPeriod"/>
            </a:pPr>
            <a:r>
              <a:rPr lang="es-ES" sz="4400" dirty="0"/>
              <a:t>LECTURA</a:t>
            </a:r>
          </a:p>
          <a:p>
            <a:pPr marL="514350" indent="-514350">
              <a:buFont typeface="+mj-lt"/>
              <a:buAutoNum type="arabicPeriod"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52840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79AB81-E3BA-FE47-A5A7-C4F5D7753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DIMENSIONES DE LA FORMACIÓN</a:t>
            </a:r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89C57A0-FB07-574F-A8A9-12614FFF4F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s-ES" sz="4400" dirty="0"/>
              <a:t>REVISIÓN DE VIDA Y CONTRASTE</a:t>
            </a:r>
          </a:p>
          <a:p>
            <a:pPr marL="514350" indent="-514350">
              <a:buFont typeface="+mj-lt"/>
              <a:buAutoNum type="arabicPeriod" startAt="4"/>
            </a:pPr>
            <a:endParaRPr lang="es-ES" sz="4400" dirty="0"/>
          </a:p>
          <a:p>
            <a:pPr marL="514350" indent="-514350">
              <a:buFont typeface="+mj-lt"/>
              <a:buAutoNum type="arabicPeriod" startAt="4"/>
            </a:pPr>
            <a:r>
              <a:rPr lang="es-ES" sz="4400" dirty="0"/>
              <a:t>DISCERNIMIENTO</a:t>
            </a:r>
          </a:p>
          <a:p>
            <a:pPr marL="514350" indent="-514350">
              <a:buFont typeface="+mj-lt"/>
              <a:buAutoNum type="arabicPeriod" startAt="4"/>
            </a:pPr>
            <a:endParaRPr lang="es-ES" sz="4400" dirty="0"/>
          </a:p>
          <a:p>
            <a:pPr marL="514350" indent="-514350">
              <a:buFont typeface="+mj-lt"/>
              <a:buAutoNum type="arabicPeriod" startAt="4"/>
            </a:pPr>
            <a:r>
              <a:rPr lang="es-ES" sz="4400" dirty="0"/>
              <a:t>PERMANENTE</a:t>
            </a:r>
          </a:p>
        </p:txBody>
      </p:sp>
    </p:spTree>
    <p:extLst>
      <p:ext uri="{BB962C8B-B14F-4D97-AF65-F5344CB8AC3E}">
        <p14:creationId xmlns:p14="http://schemas.microsoft.com/office/powerpoint/2010/main" val="2869204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C746E3-5D21-D44F-AB26-B2950C74B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DIMENSIONES DE LA FORMACIÓN</a:t>
            </a:r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F4FAE4-E0AC-5C4C-A77A-5840B184E8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7"/>
            </a:pPr>
            <a:r>
              <a:rPr lang="es-ES" sz="4400" dirty="0"/>
              <a:t>ECLESIAL</a:t>
            </a:r>
          </a:p>
          <a:p>
            <a:pPr marL="742950" indent="-742950">
              <a:buFont typeface="+mj-lt"/>
              <a:buAutoNum type="arabicPeriod" startAt="7"/>
            </a:pPr>
            <a:endParaRPr lang="es-ES" sz="4400" dirty="0"/>
          </a:p>
          <a:p>
            <a:pPr marL="742950" indent="-742950">
              <a:buFont typeface="+mj-lt"/>
              <a:buAutoNum type="arabicPeriod" startAt="7"/>
            </a:pPr>
            <a:r>
              <a:rPr lang="es-ES" sz="4400" dirty="0"/>
              <a:t>PROFÉTICA</a:t>
            </a:r>
          </a:p>
          <a:p>
            <a:pPr marL="742950" indent="-742950">
              <a:buFont typeface="+mj-lt"/>
              <a:buAutoNum type="arabicPeriod" startAt="7"/>
            </a:pPr>
            <a:endParaRPr lang="es-ES" sz="4400" dirty="0"/>
          </a:p>
          <a:p>
            <a:pPr marL="742950" indent="-742950">
              <a:buFont typeface="+mj-lt"/>
              <a:buAutoNum type="arabicPeriod" startAt="7"/>
            </a:pPr>
            <a:r>
              <a:rPr lang="es-ES" sz="4400" dirty="0"/>
              <a:t>PERSONAL</a:t>
            </a:r>
          </a:p>
        </p:txBody>
      </p:sp>
    </p:spTree>
    <p:extLst>
      <p:ext uri="{BB962C8B-B14F-4D97-AF65-F5344CB8AC3E}">
        <p14:creationId xmlns:p14="http://schemas.microsoft.com/office/powerpoint/2010/main" val="1598109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C22E130C-6E37-8849-B0DF-EFD46FA2D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b="1" dirty="0"/>
              <a:t>Cristo ha </a:t>
            </a:r>
            <a:r>
              <a:rPr lang="en-US" sz="4400" b="1" dirty="0" err="1"/>
              <a:t>resucitado</a:t>
            </a:r>
            <a:r>
              <a:rPr lang="en-US" sz="4400" b="1" dirty="0"/>
              <a:t>:</a:t>
            </a:r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7EFE4D10-A81D-064C-AB3E-540C81C43A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46627" y="4750893"/>
            <a:ext cx="4645250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 dirty="0" err="1"/>
              <a:t>Él</a:t>
            </a:r>
            <a:r>
              <a:rPr lang="en-US" sz="4400" dirty="0"/>
              <a:t> </a:t>
            </a:r>
            <a:r>
              <a:rPr lang="en-US" sz="4400" dirty="0" err="1"/>
              <a:t>nos</a:t>
            </a:r>
            <a:r>
              <a:rPr lang="en-US" sz="4400" dirty="0"/>
              <a:t> </a:t>
            </a:r>
            <a:r>
              <a:rPr lang="en-US" sz="4400" dirty="0" err="1"/>
              <a:t>envía</a:t>
            </a:r>
            <a:endParaRPr lang="en-US" sz="440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Marcador de posición de imagen 7" descr="Imagen que contiene negro, vaca, tabla, perro&#10;&#10;Descripción generada automáticamente">
            <a:extLst>
              <a:ext uri="{FF2B5EF4-FFF2-40B4-BE49-F238E27FC236}">
                <a16:creationId xmlns:a16="http://schemas.microsoft.com/office/drawing/2014/main" id="{9AB95711-1250-CC41-9C5F-D9CAE0DD89A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t="10912" r="-1" b="22490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43390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194</Words>
  <Application>Microsoft Macintosh PowerPoint</Application>
  <PresentationFormat>Panorámica</PresentationFormat>
  <Paragraphs>49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Lucida Handwriting</vt:lpstr>
      <vt:lpstr>Tema de Office</vt:lpstr>
      <vt:lpstr>Formación laicos</vt:lpstr>
      <vt:lpstr> 1. FE = Tesoro (Mc 13,44)</vt:lpstr>
      <vt:lpstr>   2. Requisito:   confianza en la fe</vt:lpstr>
      <vt:lpstr>INTERPELACIONES:</vt:lpstr>
      <vt:lpstr>TESORO </vt:lpstr>
      <vt:lpstr>3. CLAVE: EMITIR</vt:lpstr>
      <vt:lpstr>POSIBILIDADES Y TRAMPAS:</vt:lpstr>
      <vt:lpstr>4. FORMACIÓN</vt:lpstr>
      <vt:lpstr>«YO SOY UNA MISIÓN»  (EG 273)</vt:lpstr>
      <vt:lpstr>NECESIDAD DE FORMACIÓN, para:</vt:lpstr>
      <vt:lpstr>DIMENSIONES DE LA FORMACIÓN</vt:lpstr>
      <vt:lpstr>DIMENSIONES DE LA FORMACIÓN</vt:lpstr>
      <vt:lpstr>DIMENSIONES DE LA FORMACIÓN</vt:lpstr>
      <vt:lpstr>Cristo ha resucitado: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Formación laicos</dc:title>
  <dc:creator>Gabino Uríbarri Bilbao</dc:creator>
  <cp:lastModifiedBy>Gabino Uríbarri Bilbao</cp:lastModifiedBy>
  <cp:revision>1</cp:revision>
  <dcterms:created xsi:type="dcterms:W3CDTF">2020-02-12T13:05:22Z</dcterms:created>
  <dcterms:modified xsi:type="dcterms:W3CDTF">2020-02-12T13:06:53Z</dcterms:modified>
</cp:coreProperties>
</file>